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8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BD74E7-40D1-47EF-986D-6519DF451C33}" type="datetimeFigureOut">
              <a:rPr lang="en-US" smtClean="0"/>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BD74E7-40D1-47EF-986D-6519DF451C33}" type="datetimeFigureOut">
              <a:rPr lang="en-US" smtClean="0"/>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BD74E7-40D1-47EF-986D-6519DF451C33}" type="datetimeFigureOut">
              <a:rPr lang="en-US" smtClean="0"/>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BD74E7-40D1-47EF-986D-6519DF451C33}" type="datetimeFigureOut">
              <a:rPr lang="en-US" smtClean="0"/>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BD74E7-40D1-47EF-986D-6519DF451C33}" type="datetimeFigureOut">
              <a:rPr lang="en-US" smtClean="0"/>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BD74E7-40D1-47EF-986D-6519DF451C33}" type="datetimeFigureOut">
              <a:rPr lang="en-US" smtClean="0"/>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BD74E7-40D1-47EF-986D-6519DF451C33}" type="datetimeFigureOut">
              <a:rPr lang="en-US" smtClean="0"/>
              <a:t>3/14/2011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BD74E7-40D1-47EF-986D-6519DF451C33}" type="datetimeFigureOut">
              <a:rPr lang="en-US" smtClean="0"/>
              <a:t>3/14/2011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BD74E7-40D1-47EF-986D-6519DF451C33}" type="datetimeFigureOut">
              <a:rPr lang="en-US" smtClean="0"/>
              <a:t>3/14/2011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BD74E7-40D1-47EF-986D-6519DF451C33}" type="datetimeFigureOut">
              <a:rPr lang="en-US" smtClean="0"/>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BD74E7-40D1-47EF-986D-6519DF451C33}" type="datetimeFigureOut">
              <a:rPr lang="en-US" smtClean="0"/>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A47D0F-984C-4F44-A41E-C22F2BA8F4E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BD74E7-40D1-47EF-986D-6519DF451C33}" type="datetimeFigureOut">
              <a:rPr lang="en-US" smtClean="0"/>
              <a:t>3/14/2011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A47D0F-984C-4F44-A41E-C22F2BA8F4E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Gingerbread Boy and His Scientific Journey</a:t>
            </a:r>
            <a:endParaRPr lang="en-US" dirty="0"/>
          </a:p>
        </p:txBody>
      </p:sp>
      <p:sp>
        <p:nvSpPr>
          <p:cNvPr id="3" name="Subtitle 2"/>
          <p:cNvSpPr>
            <a:spLocks noGrp="1"/>
          </p:cNvSpPr>
          <p:nvPr>
            <p:ph type="subTitle" idx="1"/>
          </p:nvPr>
        </p:nvSpPr>
        <p:spPr/>
        <p:txBody>
          <a:bodyPr/>
          <a:lstStyle/>
          <a:p>
            <a:r>
              <a:rPr lang="en-US" dirty="0" smtClean="0"/>
              <a:t>By: Bailey Smith</a:t>
            </a:r>
          </a:p>
          <a:p>
            <a:r>
              <a:rPr lang="en-US" dirty="0" smtClean="0"/>
              <a:t>5</a:t>
            </a:r>
            <a:r>
              <a:rPr lang="en-US" baseline="30000" dirty="0" smtClean="0"/>
              <a:t>th</a:t>
            </a:r>
            <a:r>
              <a:rPr lang="en-US" dirty="0" smtClean="0"/>
              <a:t> Period</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2.bp.blogspot.com/_Rs53-MPsJaI/SN80rkW6F1I/AAAAAAAAHBk/Ap9PqN1LqtI/s400/whirlpool.jpg"/>
          <p:cNvPicPr>
            <a:picLocks noChangeAspect="1" noChangeArrowheads="1"/>
          </p:cNvPicPr>
          <p:nvPr/>
        </p:nvPicPr>
        <p:blipFill>
          <a:blip r:embed="rId2" cstate="print"/>
          <a:srcRect/>
          <a:stretch>
            <a:fillRect/>
          </a:stretch>
        </p:blipFill>
        <p:spPr bwMode="auto">
          <a:xfrm>
            <a:off x="6553200" y="5159586"/>
            <a:ext cx="2590800" cy="1698414"/>
          </a:xfrm>
          <a:prstGeom prst="rect">
            <a:avLst/>
          </a:prstGeom>
          <a:noFill/>
        </p:spPr>
      </p:pic>
      <p:sp>
        <p:nvSpPr>
          <p:cNvPr id="2" name="Title 1"/>
          <p:cNvSpPr>
            <a:spLocks noGrp="1"/>
          </p:cNvSpPr>
          <p:nvPr>
            <p:ph type="title"/>
          </p:nvPr>
        </p:nvSpPr>
        <p:spPr/>
        <p:txBody>
          <a:bodyPr/>
          <a:lstStyle/>
          <a:p>
            <a:r>
              <a:rPr lang="en-US" dirty="0" smtClean="0"/>
              <a:t>Page 9</a:t>
            </a:r>
            <a:endParaRPr lang="en-US" dirty="0"/>
          </a:p>
        </p:txBody>
      </p:sp>
      <p:sp>
        <p:nvSpPr>
          <p:cNvPr id="3" name="Content Placeholder 2"/>
          <p:cNvSpPr>
            <a:spLocks noGrp="1"/>
          </p:cNvSpPr>
          <p:nvPr>
            <p:ph idx="1"/>
          </p:nvPr>
        </p:nvSpPr>
        <p:spPr/>
        <p:txBody>
          <a:bodyPr/>
          <a:lstStyle/>
          <a:p>
            <a:r>
              <a:rPr lang="en-US" dirty="0" smtClean="0"/>
              <a:t>Chink! The gingerbread boy falls out of the sewage pipe near a river. Somehow, all of his followers have seemed to be on his trail again and could be heard in the near distance. Luckily, Smarty the Fox offers him a ride across the dangerous river. He accepts the offer and together they travel across the river, but falls into a mini </a:t>
            </a:r>
            <a:r>
              <a:rPr lang="en-US" b="1" dirty="0" smtClean="0"/>
              <a:t>whirlpool</a:t>
            </a:r>
            <a:r>
              <a:rPr lang="en-US" dirty="0" smtClean="0"/>
              <a: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10</a:t>
            </a:r>
            <a:endParaRPr lang="en-US" dirty="0"/>
          </a:p>
        </p:txBody>
      </p:sp>
      <p:sp>
        <p:nvSpPr>
          <p:cNvPr id="3" name="Content Placeholder 2"/>
          <p:cNvSpPr>
            <a:spLocks noGrp="1"/>
          </p:cNvSpPr>
          <p:nvPr>
            <p:ph idx="1"/>
          </p:nvPr>
        </p:nvSpPr>
        <p:spPr/>
        <p:txBody>
          <a:bodyPr>
            <a:normAutofit/>
          </a:bodyPr>
          <a:lstStyle/>
          <a:p>
            <a:r>
              <a:rPr lang="en-US" sz="2800" dirty="0" smtClean="0"/>
              <a:t>As soon as Smarty arrives at the other side of the river, he finds out that the gingerbread boy is missing. Hearing the screams from under the whirlpool, Smarty quickly rows back to save him. Smarty rows using a great amount of </a:t>
            </a:r>
            <a:r>
              <a:rPr lang="en-US" sz="2800" b="1" dirty="0" smtClean="0"/>
              <a:t>power</a:t>
            </a:r>
            <a:r>
              <a:rPr lang="en-US" sz="2800" dirty="0" smtClean="0"/>
              <a:t> and </a:t>
            </a:r>
            <a:r>
              <a:rPr lang="en-US" sz="2800" b="1" dirty="0" smtClean="0"/>
              <a:t>work input </a:t>
            </a:r>
            <a:r>
              <a:rPr lang="en-US" sz="2800" dirty="0" smtClean="0"/>
              <a:t>on the rows, thus enabling him to save the gingerbread boy quickly</a:t>
            </a:r>
            <a:r>
              <a:rPr lang="en-US" sz="2800" b="1" dirty="0" smtClean="0"/>
              <a:t>. </a:t>
            </a:r>
            <a:r>
              <a:rPr lang="en-US" sz="2800" dirty="0" smtClean="0"/>
              <a:t>He is taken back to the other side away from his followers and leaps out of the boat with glee.</a:t>
            </a:r>
            <a:endParaRPr lang="en-US"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“Thank you!” shouts the gingerbread boy to Smarty the Fox. Suddenly, Smarty displays a sinister smile on his twisted face and lunges for the gingerbread boy. Caught off guard, he stands no chance of escaping again and is happily eaten by Smarty.</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Moral</a:t>
            </a:r>
            <a:endParaRPr lang="en-US" dirty="0"/>
          </a:p>
        </p:txBody>
      </p:sp>
      <p:sp>
        <p:nvSpPr>
          <p:cNvPr id="3" name="Content Placeholder 2"/>
          <p:cNvSpPr>
            <a:spLocks noGrp="1"/>
          </p:cNvSpPr>
          <p:nvPr>
            <p:ph idx="1"/>
          </p:nvPr>
        </p:nvSpPr>
        <p:spPr/>
        <p:txBody>
          <a:bodyPr/>
          <a:lstStyle/>
          <a:p>
            <a:r>
              <a:rPr lang="en-US" dirty="0" smtClean="0"/>
              <a:t>You should not brag about yourself, or you may end up in trouble, such as thinking you cannot be caught by anyone. Also, you should never trust strangers no matter how nice they may appear to be.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1</a:t>
            </a:r>
            <a:endParaRPr lang="en-US" dirty="0"/>
          </a:p>
        </p:txBody>
      </p:sp>
      <p:sp>
        <p:nvSpPr>
          <p:cNvPr id="3" name="Content Placeholder 2"/>
          <p:cNvSpPr>
            <a:spLocks noGrp="1"/>
          </p:cNvSpPr>
          <p:nvPr>
            <p:ph idx="1"/>
          </p:nvPr>
        </p:nvSpPr>
        <p:spPr/>
        <p:txBody>
          <a:bodyPr/>
          <a:lstStyle/>
          <a:p>
            <a:r>
              <a:rPr lang="en-US" dirty="0" smtClean="0"/>
              <a:t>Once upon a time, a scientific woman and a scientific man lived in a laboratory. One day the scientific woman made an experimental gingerbread boy. She gave him special ingredients to make him alive and used a </a:t>
            </a:r>
            <a:r>
              <a:rPr lang="en-US" b="1" dirty="0" smtClean="0"/>
              <a:t>dough roller </a:t>
            </a:r>
            <a:r>
              <a:rPr lang="en-US" dirty="0" smtClean="0"/>
              <a:t>to flatten him out.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2</a:t>
            </a:r>
            <a:endParaRPr lang="en-US" dirty="0"/>
          </a:p>
        </p:txBody>
      </p:sp>
      <p:sp>
        <p:nvSpPr>
          <p:cNvPr id="3" name="Content Placeholder 2"/>
          <p:cNvSpPr>
            <a:spLocks noGrp="1"/>
          </p:cNvSpPr>
          <p:nvPr>
            <p:ph idx="1"/>
          </p:nvPr>
        </p:nvSpPr>
        <p:spPr/>
        <p:txBody>
          <a:bodyPr/>
          <a:lstStyle/>
          <a:p>
            <a:r>
              <a:rPr lang="en-US" dirty="0" smtClean="0"/>
              <a:t>After making the gingerbread boy, the scientific woman used </a:t>
            </a:r>
            <a:r>
              <a:rPr lang="en-US" b="1" dirty="0" smtClean="0"/>
              <a:t>work</a:t>
            </a:r>
            <a:r>
              <a:rPr lang="en-US" dirty="0" smtClean="0"/>
              <a:t> to pick up the gingerbread boy and place him in the scientific oven below her to bake. She set a </a:t>
            </a:r>
            <a:r>
              <a:rPr lang="en-US" b="1" dirty="0" smtClean="0"/>
              <a:t>clock</a:t>
            </a:r>
            <a:r>
              <a:rPr lang="en-US" dirty="0" smtClean="0"/>
              <a:t> and waited for him to finish cooking.</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3</a:t>
            </a:r>
            <a:endParaRPr lang="en-US" dirty="0"/>
          </a:p>
        </p:txBody>
      </p:sp>
      <p:sp>
        <p:nvSpPr>
          <p:cNvPr id="3" name="Content Placeholder 2"/>
          <p:cNvSpPr>
            <a:spLocks noGrp="1"/>
          </p:cNvSpPr>
          <p:nvPr>
            <p:ph idx="1"/>
          </p:nvPr>
        </p:nvSpPr>
        <p:spPr/>
        <p:txBody>
          <a:bodyPr>
            <a:normAutofit lnSpcReduction="10000"/>
          </a:bodyPr>
          <a:lstStyle/>
          <a:p>
            <a:r>
              <a:rPr lang="en-US" dirty="0" smtClean="0"/>
              <a:t>The scientific woman and the scientific man were very anxious to experiment on the gingerbread boy. As soon as he was cooked, the scientific woman open the oven door. The gingerbread boy jumped out of the oven quickly and climbed up to the closed window. He used a screwdriver to pry open the window hinge, which has very good </a:t>
            </a:r>
            <a:r>
              <a:rPr lang="en-US" b="1" dirty="0" smtClean="0"/>
              <a:t>mechanical efficiency</a:t>
            </a:r>
            <a:r>
              <a:rPr lang="en-US" dirty="0" smtClean="0"/>
              <a:t> and allows him to escape extremely fast.</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image.shutterstock.com/display_pic_with_logo/165778/165778,1270307034,2/stock-vector-the-red-car-from-grand-dad-apos-s-fairy-tales-50138296.jpg"/>
          <p:cNvPicPr>
            <a:picLocks noChangeAspect="1" noChangeArrowheads="1"/>
          </p:cNvPicPr>
          <p:nvPr/>
        </p:nvPicPr>
        <p:blipFill>
          <a:blip r:embed="rId2" cstate="print"/>
          <a:srcRect/>
          <a:stretch>
            <a:fillRect/>
          </a:stretch>
        </p:blipFill>
        <p:spPr bwMode="auto">
          <a:xfrm>
            <a:off x="5672800" y="4420446"/>
            <a:ext cx="3471200" cy="2437554"/>
          </a:xfrm>
          <a:prstGeom prst="rect">
            <a:avLst/>
          </a:prstGeom>
          <a:noFill/>
        </p:spPr>
      </p:pic>
      <p:sp>
        <p:nvSpPr>
          <p:cNvPr id="2" name="Title 1"/>
          <p:cNvSpPr>
            <a:spLocks noGrp="1"/>
          </p:cNvSpPr>
          <p:nvPr>
            <p:ph type="title"/>
          </p:nvPr>
        </p:nvSpPr>
        <p:spPr/>
        <p:txBody>
          <a:bodyPr/>
          <a:lstStyle/>
          <a:p>
            <a:r>
              <a:rPr lang="en-US" dirty="0" smtClean="0"/>
              <a:t>Page 4</a:t>
            </a:r>
            <a:endParaRPr lang="en-US" dirty="0"/>
          </a:p>
        </p:txBody>
      </p:sp>
      <p:sp>
        <p:nvSpPr>
          <p:cNvPr id="3" name="Content Placeholder 2"/>
          <p:cNvSpPr>
            <a:spLocks noGrp="1"/>
          </p:cNvSpPr>
          <p:nvPr>
            <p:ph idx="1"/>
          </p:nvPr>
        </p:nvSpPr>
        <p:spPr/>
        <p:txBody>
          <a:bodyPr/>
          <a:lstStyle/>
          <a:p>
            <a:r>
              <a:rPr lang="en-US" dirty="0" smtClean="0"/>
              <a:t>As soon as the gingerbread boy lands on the trail and begins to run, the scientific woman and man rush to their </a:t>
            </a:r>
            <a:r>
              <a:rPr lang="en-US" b="1" dirty="0" smtClean="0"/>
              <a:t>car</a:t>
            </a:r>
            <a:r>
              <a:rPr lang="en-US" dirty="0" smtClean="0"/>
              <a:t> and step on the gas pedal in hope of catching him. The car has a good </a:t>
            </a:r>
            <a:r>
              <a:rPr lang="en-US" b="1" dirty="0" smtClean="0"/>
              <a:t>mechanical advantage</a:t>
            </a:r>
            <a:r>
              <a:rPr lang="en-US" dirty="0" smtClean="0"/>
              <a:t>, so it catches up to the gingerbread boy in a flash.</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dreamstime.com/old-rusty-nails-thumb17351431.jpg"/>
          <p:cNvPicPr>
            <a:picLocks noChangeAspect="1" noChangeArrowheads="1"/>
          </p:cNvPicPr>
          <p:nvPr/>
        </p:nvPicPr>
        <p:blipFill>
          <a:blip r:embed="rId2" cstate="print"/>
          <a:srcRect/>
          <a:stretch>
            <a:fillRect/>
          </a:stretch>
        </p:blipFill>
        <p:spPr bwMode="auto">
          <a:xfrm>
            <a:off x="6248400" y="4512563"/>
            <a:ext cx="2895600" cy="2345437"/>
          </a:xfrm>
          <a:prstGeom prst="rect">
            <a:avLst/>
          </a:prstGeom>
          <a:noFill/>
        </p:spPr>
      </p:pic>
      <p:sp>
        <p:nvSpPr>
          <p:cNvPr id="2" name="Title 1"/>
          <p:cNvSpPr>
            <a:spLocks noGrp="1"/>
          </p:cNvSpPr>
          <p:nvPr>
            <p:ph type="title"/>
          </p:nvPr>
        </p:nvSpPr>
        <p:spPr/>
        <p:txBody>
          <a:bodyPr/>
          <a:lstStyle/>
          <a:p>
            <a:r>
              <a:rPr lang="en-US" dirty="0" smtClean="0"/>
              <a:t>Page 5</a:t>
            </a:r>
            <a:endParaRPr lang="en-US" dirty="0"/>
          </a:p>
        </p:txBody>
      </p:sp>
      <p:sp>
        <p:nvSpPr>
          <p:cNvPr id="3" name="Content Placeholder 2"/>
          <p:cNvSpPr>
            <a:spLocks noGrp="1"/>
          </p:cNvSpPr>
          <p:nvPr>
            <p:ph idx="1"/>
          </p:nvPr>
        </p:nvSpPr>
        <p:spPr/>
        <p:txBody>
          <a:bodyPr/>
          <a:lstStyle/>
          <a:p>
            <a:r>
              <a:rPr lang="en-US" dirty="0" smtClean="0"/>
              <a:t>The car is nearing the gingerbread boy, but he comes up with an idea to slow them down. Finding some </a:t>
            </a:r>
            <a:r>
              <a:rPr lang="en-US" b="1" dirty="0" smtClean="0"/>
              <a:t>nails</a:t>
            </a:r>
            <a:r>
              <a:rPr lang="en-US" dirty="0" smtClean="0"/>
              <a:t> on the side of the path, the gingerbread boy carefully aligns them with the pointy part facing up. As soon as the car nears them, it begins to slow down. The gingerbread boy escapes further away.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howtobuildcatapult.com/wp-content/uploads/2010/10/catapult.jpg"/>
          <p:cNvPicPr>
            <a:picLocks noChangeAspect="1" noChangeArrowheads="1"/>
          </p:cNvPicPr>
          <p:nvPr/>
        </p:nvPicPr>
        <p:blipFill>
          <a:blip r:embed="rId2" cstate="print"/>
          <a:srcRect/>
          <a:stretch>
            <a:fillRect/>
          </a:stretch>
        </p:blipFill>
        <p:spPr bwMode="auto">
          <a:xfrm>
            <a:off x="6705600" y="4572000"/>
            <a:ext cx="2286000" cy="2286000"/>
          </a:xfrm>
          <a:prstGeom prst="rect">
            <a:avLst/>
          </a:prstGeom>
          <a:noFill/>
        </p:spPr>
      </p:pic>
      <p:sp>
        <p:nvSpPr>
          <p:cNvPr id="2" name="Title 1"/>
          <p:cNvSpPr>
            <a:spLocks noGrp="1"/>
          </p:cNvSpPr>
          <p:nvPr>
            <p:ph type="title"/>
          </p:nvPr>
        </p:nvSpPr>
        <p:spPr/>
        <p:txBody>
          <a:bodyPr/>
          <a:lstStyle/>
          <a:p>
            <a:r>
              <a:rPr lang="en-US" dirty="0" smtClean="0"/>
              <a:t>Page 6</a:t>
            </a:r>
            <a:endParaRPr lang="en-US" dirty="0"/>
          </a:p>
        </p:txBody>
      </p:sp>
      <p:sp>
        <p:nvSpPr>
          <p:cNvPr id="3" name="Content Placeholder 2"/>
          <p:cNvSpPr>
            <a:spLocks noGrp="1"/>
          </p:cNvSpPr>
          <p:nvPr>
            <p:ph idx="1"/>
          </p:nvPr>
        </p:nvSpPr>
        <p:spPr/>
        <p:txBody>
          <a:bodyPr/>
          <a:lstStyle/>
          <a:p>
            <a:r>
              <a:rPr lang="en-US" dirty="0" smtClean="0"/>
              <a:t>The gingerbread boy keeps running all the way to the field full of pigs. Porky the Pig decides that he wants to eat the gingerbread boy, so he constructs a junky </a:t>
            </a:r>
            <a:r>
              <a:rPr lang="en-US" b="1" dirty="0" smtClean="0"/>
              <a:t>catapult</a:t>
            </a:r>
            <a:r>
              <a:rPr lang="en-US" dirty="0" smtClean="0"/>
              <a:t> with very bad </a:t>
            </a:r>
            <a:r>
              <a:rPr lang="en-US" b="1" dirty="0" smtClean="0"/>
              <a:t>work output </a:t>
            </a:r>
            <a:r>
              <a:rPr lang="en-US" dirty="0" smtClean="0"/>
              <a:t>and launches a net at him. Porky misses, letting the gingerbread boy escape yet again.</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cornerstonedesignsinc.com/photos/illustrations/zip-line.jpg"/>
          <p:cNvPicPr>
            <a:picLocks noChangeAspect="1" noChangeArrowheads="1"/>
          </p:cNvPicPr>
          <p:nvPr/>
        </p:nvPicPr>
        <p:blipFill>
          <a:blip r:embed="rId2" cstate="print"/>
          <a:srcRect/>
          <a:stretch>
            <a:fillRect/>
          </a:stretch>
        </p:blipFill>
        <p:spPr bwMode="auto">
          <a:xfrm>
            <a:off x="5791200" y="4625034"/>
            <a:ext cx="3352800" cy="2232965"/>
          </a:xfrm>
          <a:prstGeom prst="rect">
            <a:avLst/>
          </a:prstGeom>
          <a:noFill/>
        </p:spPr>
      </p:pic>
      <p:sp>
        <p:nvSpPr>
          <p:cNvPr id="2" name="Title 1"/>
          <p:cNvSpPr>
            <a:spLocks noGrp="1"/>
          </p:cNvSpPr>
          <p:nvPr>
            <p:ph type="title"/>
          </p:nvPr>
        </p:nvSpPr>
        <p:spPr/>
        <p:txBody>
          <a:bodyPr/>
          <a:lstStyle/>
          <a:p>
            <a:r>
              <a:rPr lang="en-US" dirty="0" smtClean="0"/>
              <a:t>Page 7</a:t>
            </a:r>
            <a:endParaRPr lang="en-US" dirty="0"/>
          </a:p>
        </p:txBody>
      </p:sp>
      <p:sp>
        <p:nvSpPr>
          <p:cNvPr id="3" name="Content Placeholder 2"/>
          <p:cNvSpPr>
            <a:spLocks noGrp="1"/>
          </p:cNvSpPr>
          <p:nvPr>
            <p:ph idx="1"/>
          </p:nvPr>
        </p:nvSpPr>
        <p:spPr/>
        <p:txBody>
          <a:bodyPr/>
          <a:lstStyle/>
          <a:p>
            <a:r>
              <a:rPr lang="en-US" dirty="0" smtClean="0"/>
              <a:t>Now at the barn, the gingerbread boy is spotted by Crazy the Cow, who also wants a bite out of him. Crazy the Cow charges toward him, but the gingerbread boy finds a makeshift </a:t>
            </a:r>
            <a:r>
              <a:rPr lang="en-US" b="1" dirty="0" smtClean="0"/>
              <a:t>zip-line</a:t>
            </a:r>
            <a:r>
              <a:rPr lang="en-US" dirty="0" smtClean="0"/>
              <a:t> constructed overhead. He leaps up into the air and uses it to escape just as Crazy tries to eat him.</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hinsdalemonitor.info/Images/sewage_pipe.jpg"/>
          <p:cNvPicPr>
            <a:picLocks noChangeAspect="1" noChangeArrowheads="1"/>
          </p:cNvPicPr>
          <p:nvPr/>
        </p:nvPicPr>
        <p:blipFill>
          <a:blip r:embed="rId2" cstate="print"/>
          <a:srcRect/>
          <a:stretch>
            <a:fillRect/>
          </a:stretch>
        </p:blipFill>
        <p:spPr bwMode="auto">
          <a:xfrm>
            <a:off x="7448550" y="5257800"/>
            <a:ext cx="1695450" cy="1600200"/>
          </a:xfrm>
          <a:prstGeom prst="rect">
            <a:avLst/>
          </a:prstGeom>
          <a:noFill/>
        </p:spPr>
      </p:pic>
      <p:sp>
        <p:nvSpPr>
          <p:cNvPr id="2" name="Title 1"/>
          <p:cNvSpPr>
            <a:spLocks noGrp="1"/>
          </p:cNvSpPr>
          <p:nvPr>
            <p:ph type="title"/>
          </p:nvPr>
        </p:nvSpPr>
        <p:spPr/>
        <p:txBody>
          <a:bodyPr/>
          <a:lstStyle/>
          <a:p>
            <a:r>
              <a:rPr lang="en-US" dirty="0" smtClean="0"/>
              <a:t>Page 8</a:t>
            </a:r>
            <a:endParaRPr lang="en-US" dirty="0"/>
          </a:p>
        </p:txBody>
      </p:sp>
      <p:sp>
        <p:nvSpPr>
          <p:cNvPr id="3" name="Content Placeholder 2"/>
          <p:cNvSpPr>
            <a:spLocks noGrp="1"/>
          </p:cNvSpPr>
          <p:nvPr>
            <p:ph idx="1"/>
          </p:nvPr>
        </p:nvSpPr>
        <p:spPr/>
        <p:txBody>
          <a:bodyPr/>
          <a:lstStyle/>
          <a:p>
            <a:r>
              <a:rPr lang="en-US" dirty="0" smtClean="0"/>
              <a:t>Oh no! The gingerbread boy lands in the middle of the hay of some horses. One horse, Hungry, becomes angry for him landing on his food. Hungry the Horse gallops toward the gingerbread man angrily, and the gingerbread boy runs to the gates. There, he finds a </a:t>
            </a:r>
            <a:r>
              <a:rPr lang="en-US" b="1" dirty="0" smtClean="0"/>
              <a:t>sewage pipe</a:t>
            </a:r>
            <a:r>
              <a:rPr lang="en-US" dirty="0" smtClean="0"/>
              <a:t>, and uses it to safely escape from Hungry.</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749</Words>
  <Application>Microsoft Office PowerPoint</Application>
  <PresentationFormat>On-screen Show (4:3)</PresentationFormat>
  <Paragraphs>27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The Gingerbread Boy and His Scientific Journey</vt:lpstr>
      <vt:lpstr>Page 1</vt:lpstr>
      <vt:lpstr>Page 2</vt:lpstr>
      <vt:lpstr>Page 3</vt:lpstr>
      <vt:lpstr>Page 4</vt:lpstr>
      <vt:lpstr>Page 5</vt:lpstr>
      <vt:lpstr>Page 6</vt:lpstr>
      <vt:lpstr>Page 7</vt:lpstr>
      <vt:lpstr>Page 8</vt:lpstr>
      <vt:lpstr>Page 9</vt:lpstr>
      <vt:lpstr>Page 10</vt:lpstr>
      <vt:lpstr>Conclusion</vt:lpstr>
      <vt:lpstr>Moral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Bailey</dc:creator>
  <cp:lastModifiedBy>Bailey</cp:lastModifiedBy>
  <cp:revision>20</cp:revision>
  <dcterms:created xsi:type="dcterms:W3CDTF">2011-03-14T22:14:14Z</dcterms:created>
  <dcterms:modified xsi:type="dcterms:W3CDTF">2011-03-15T01:04:46Z</dcterms:modified>
</cp:coreProperties>
</file>